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4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75" r:id="rId11"/>
    <p:sldId id="274" r:id="rId12"/>
    <p:sldId id="272" r:id="rId13"/>
    <p:sldId id="273" r:id="rId14"/>
    <p:sldId id="271" r:id="rId15"/>
    <p:sldId id="276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C4249C-633B-49F9-9E6A-FCEAB577500D}">
          <p14:sldIdLst>
            <p14:sldId id="277"/>
            <p14:sldId id="294"/>
            <p14:sldId id="278"/>
            <p14:sldId id="279"/>
            <p14:sldId id="280"/>
            <p14:sldId id="281"/>
            <p14:sldId id="282"/>
            <p14:sldId id="283"/>
            <p14:sldId id="284"/>
            <p14:sldId id="275"/>
            <p14:sldId id="274"/>
            <p14:sldId id="272"/>
            <p14:sldId id="273"/>
            <p14:sldId id="271"/>
            <p14:sldId id="276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932A-062D-ABB7-ACB8-7388A346B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67CAD-6623-0692-41BD-8F9E0FC69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6960D-DF65-2F9B-781F-217C6867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62505-3C48-14F2-548A-CE935A35C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7D705-4172-060F-D5C1-0D04E9B0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933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DB22-37E5-30E1-05E6-48646E84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848BB-ED2A-92DF-722A-0110661A1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AF40B-9779-C9D4-0EFA-2B83B68E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CD194-918B-5E63-D9DA-0A459D12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592C5-8CBC-76C7-9C59-02C879AF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120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676F2E-E123-EDF8-1065-D4CFEDFBF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798C5-1E4B-8DB4-6036-100FA6A8F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6C6B-1EAF-9A81-849A-C27B2864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C68EC-2398-6CE0-ADC3-066408A4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E8BE5-529B-7A86-F26E-57A842F5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622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4F0E-45FC-47B3-1B75-126E6A5B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00FD-B58C-543C-F075-BE4962221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D96C-7A6E-E6DF-4DDD-7C9B2FB5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B8F3-9248-1EB1-006E-CA6F72B2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C32A4-7CF5-F2A9-75AA-330BE111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636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FA8B-D5F1-AD90-B24F-C00D2D5D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5DEFB-C6E9-EBDC-6EB9-8EFA0D0C4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47D9F-133C-412E-C750-CF889993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49962-F14F-3311-703D-E7574B56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3C495-4D75-AACB-5512-64F661BD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017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7EBC-662A-54E5-5426-56C621C61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916BD-2E3A-FE1C-0270-991C8A759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CC95E-96C2-9B76-695D-D02AC25ED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3293E-1938-63B0-8A19-4483F26C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459DA-4C3E-710E-5E01-58CCE7CF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FBAE2-7050-9F53-7741-A7B32305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489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5177-FF58-8DF0-8640-A2E002C2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9704E-15F2-D3EE-A376-2EA5C540B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A017D-8DF0-6CEF-0DB1-5C355BAFC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43DA2-519B-EED6-D19D-C1CF4A510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34123-39E4-BDF4-1855-C660C612DF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417D1B-6059-A62E-B18F-C36851EA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3D5CF-E2D7-6E18-7B2A-752A63D4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D6A3C-B8CE-5950-D293-1B07E009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390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C316-7D1E-9FC7-92FD-757288CA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548A8-CF8D-2DD9-ACFE-F3C268EA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B4D52-1FB5-F077-47ED-B839B13BC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2798B-D795-20C1-3DD6-8494B5EF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122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6EB60C-55E0-22F8-6001-13BA5E71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A3ABB-FDB7-7B95-99E8-927A7C476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59ED0-175B-88DB-ED84-5195082C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771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1771-8920-E948-58DC-368E26D1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E0112-36AF-4664-774D-309496E8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F2001-8AC4-BE6E-96B6-0EE0B68F9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D376F-A861-EDFD-877C-2C127C24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72C86-28F1-5F2F-D29F-77735376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2A80E-2726-E99D-7B2E-EEEA5936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089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17DE-59B5-1B57-04FD-EB6EC572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1456A-9B22-DD5D-9C1F-A2F289C83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F8239-317A-5F73-1B62-9F5A96476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A3E18-E0EF-BE9F-5182-FCE9C272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52EE4-9348-4EED-9A7E-22B67DBE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2F0F4-F063-01A7-AF92-2D50B25B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24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6D03-4DDC-03C5-C550-CED8961A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8C5A8-C5CD-038B-E6DB-EFAD9A700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84A44-7D82-49E1-F1E6-0E8D1DAFAB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CFBE7F-FA6D-4876-99D7-1ED347300899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6C1C0-2CAE-FFB3-563A-98FEFE9EF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3B5B-A2F1-4790-4B97-E640118D3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807245-7DE8-46E8-9EC3-B10823CFBA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664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5C5415C-CAA2-0E55-98F6-935E17CE465A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93A48-A322-C7BA-1EF9-2889B53E2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A15C19-DB5C-D737-1CD9-5FC32B314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28" y="1200876"/>
            <a:ext cx="8730343" cy="35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2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EA4067E-952E-9BF9-5029-770814664E8C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E624E-E678-6FCC-B87F-6BD98D85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86" t="7301" r="4107" b="33334"/>
          <a:stretch/>
        </p:blipFill>
        <p:spPr>
          <a:xfrm>
            <a:off x="1567542" y="511627"/>
            <a:ext cx="7491932" cy="5094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58331-DF4D-341A-16DE-3DB613AE7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49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A313BEA-AD12-5918-BA3D-AD8F68CF7B7B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FF532-06D3-7BDF-C7DB-A61D87965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57" t="6983" r="2411" b="38889"/>
          <a:stretch/>
        </p:blipFill>
        <p:spPr>
          <a:xfrm>
            <a:off x="1643742" y="642256"/>
            <a:ext cx="7788107" cy="4767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365163-DF67-0139-0B7B-6EE5AF02A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53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C87366E8-B024-71A4-0FF0-80F0E1FED9A6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E6ECD-8A16-602E-1E60-49CFD659F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85" t="8096" r="2858" b="29364"/>
          <a:stretch/>
        </p:blipFill>
        <p:spPr>
          <a:xfrm>
            <a:off x="1556657" y="206827"/>
            <a:ext cx="7761514" cy="5422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E7A72D-333B-2277-2694-EE24FEF9A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40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407A87-D6BF-888A-6781-C4DC0358C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3" t="5896" r="1452" b="32222"/>
          <a:stretch/>
        </p:blipFill>
        <p:spPr>
          <a:xfrm>
            <a:off x="1230086" y="254405"/>
            <a:ext cx="8098972" cy="522111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1AD8B328-B5F1-5FFA-9C52-1A763FF0715B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D59C8-45F0-A82C-BD0A-CB6FB7470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3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331CC-ACDF-3148-ECC8-A1F0C11F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" t="12007" r="2067" b="39047"/>
          <a:stretch/>
        </p:blipFill>
        <p:spPr>
          <a:xfrm>
            <a:off x="1273629" y="718458"/>
            <a:ext cx="9525000" cy="4875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D7852-4519-96C3-FEF7-F80B01E06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A1641AF1-4F2D-DAF9-9DBD-BA3F0E68B891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A0450-545E-4C55-61D9-F4DAB1850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33F02-BAC4-1EBE-69FF-D9CB61CD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856" y="701464"/>
            <a:ext cx="793543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8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FC0E68A-2E50-8421-07AB-181A056A2407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B4832-C7BC-56EB-863C-92C2AEE45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17737-F017-C71D-5E65-D6BAC5413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28"/>
          <a:stretch/>
        </p:blipFill>
        <p:spPr>
          <a:xfrm>
            <a:off x="913752" y="1905731"/>
            <a:ext cx="9297698" cy="3251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B4B73-D5EC-2165-00DD-91213E3E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116"/>
          <a:stretch/>
        </p:blipFill>
        <p:spPr>
          <a:xfrm>
            <a:off x="620485" y="810895"/>
            <a:ext cx="9297698" cy="11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D6430A-8B97-8EF7-CAF4-086A8EBE585A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AF284-97D1-6D11-45AD-B414080FC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6008F2-1761-5F55-6B77-585765E08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62" y="396622"/>
            <a:ext cx="9145276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77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8F0DCD9-3327-1761-D600-D2D57A8196BD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B07A9-B606-EEC1-E72C-45766245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5E2CC-D6FE-1F99-83F1-DF30B30A4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253" y="585454"/>
            <a:ext cx="8526065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33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8CE551D-851A-CEE5-0CB2-0CA45EBDD94D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E321-CE2E-8F73-6079-BB398123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0E393-256A-1485-DA3B-0916C1D9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790" y="292857"/>
            <a:ext cx="8421275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5C5415C-CAA2-0E55-98F6-935E17CE465A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96345-78B2-4E9B-5520-6256386E5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96" t="5873" r="10804" b="38412"/>
          <a:stretch/>
        </p:blipFill>
        <p:spPr>
          <a:xfrm>
            <a:off x="1360713" y="707570"/>
            <a:ext cx="6333068" cy="4669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E93A48-A322-C7BA-1EF9-2889B53E2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9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8CE551D-851A-CEE5-0CB2-0CA45EBDD94D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E321-CE2E-8F73-6079-BB398123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E70D6-A3B4-9154-6134-A02B94A3B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374" r="251"/>
          <a:stretch/>
        </p:blipFill>
        <p:spPr>
          <a:xfrm>
            <a:off x="875572" y="674914"/>
            <a:ext cx="8671199" cy="4661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5123E-99C2-6C4F-D79D-343710E88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37" t="54041"/>
          <a:stretch/>
        </p:blipFill>
        <p:spPr>
          <a:xfrm>
            <a:off x="7407392" y="2948969"/>
            <a:ext cx="4521563" cy="309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03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8CE551D-851A-CEE5-0CB2-0CA45EBDD94D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E321-CE2E-8F73-6079-BB398123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B3500-4755-B068-9874-2583764DB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280" y="492225"/>
            <a:ext cx="9183382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27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8CE551D-851A-CEE5-0CB2-0CA45EBDD94D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E321-CE2E-8F73-6079-BB398123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25011-C6F3-C338-22D8-1793F20C2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31" y="810895"/>
            <a:ext cx="8516539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3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8CE551D-851A-CEE5-0CB2-0CA45EBDD94D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E321-CE2E-8F73-6079-BB398123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35FDC-B878-70B4-9D76-037970670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784" y="209101"/>
            <a:ext cx="6994268" cy="55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92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8CE551D-851A-CEE5-0CB2-0CA45EBDD94D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2E321-CE2E-8F73-6079-BB398123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03253B-1537-ABB1-8521-5502D6174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338" y="2500183"/>
            <a:ext cx="4285919" cy="159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A31CF325-7114-9A1E-2FCD-CB8C4C163A3F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4A47B-DCF7-EC4C-B871-502C7E83F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t="6031" r="3750" b="28572"/>
          <a:stretch/>
        </p:blipFill>
        <p:spPr>
          <a:xfrm>
            <a:off x="1426028" y="362060"/>
            <a:ext cx="7108372" cy="5363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C34D1-CF9D-C216-68EE-C7788FBC1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C30D6B9-ACAD-EAAB-A3E9-20B137987A21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F7D66-E474-5DEE-1E8D-77829178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85" t="11271" r="3126" b="26826"/>
          <a:stretch/>
        </p:blipFill>
        <p:spPr>
          <a:xfrm>
            <a:off x="1513113" y="489857"/>
            <a:ext cx="7531827" cy="5236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D83EA-C1BD-B460-C0B9-95AF72563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A9E00C5-3689-5F8F-875C-6E61663ECDA5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93826-BBED-7097-CD36-6B2541044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33" t="12482" r="9014" b="45570"/>
          <a:stretch/>
        </p:blipFill>
        <p:spPr>
          <a:xfrm>
            <a:off x="1110344" y="903515"/>
            <a:ext cx="7246306" cy="390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7E850-BE20-E883-57AD-2DF9DBCBF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68" t="51871" r="8774" b="21254"/>
          <a:stretch/>
        </p:blipFill>
        <p:spPr>
          <a:xfrm>
            <a:off x="6459266" y="484235"/>
            <a:ext cx="5261117" cy="2057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BDF3C-F737-C536-B2EB-E8402AD16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3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F720402A-A926-77BA-7D62-310E6A5100EA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13EDD-7BC7-6B22-6309-FB6B1A9CB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3" t="6509" r="6339" b="39523"/>
          <a:stretch/>
        </p:blipFill>
        <p:spPr>
          <a:xfrm>
            <a:off x="1621971" y="810895"/>
            <a:ext cx="7147845" cy="4664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8BF97-69E3-781F-8F55-8E42FDAD5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0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CEE21D4-0301-983B-A206-787B679166BE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0AD98-3FB3-73D5-1036-559EF6055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20" t="8570" r="1608" b="27302"/>
          <a:stretch/>
        </p:blipFill>
        <p:spPr>
          <a:xfrm>
            <a:off x="1578428" y="533399"/>
            <a:ext cx="7305502" cy="5159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8282A-5A64-8A1D-9766-2135F9A8C1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8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50241DF-DDE9-16D9-8A8C-FC1C586EBAC6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7A479-C624-A22C-0680-1AC53E96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3" t="7778" r="4553" b="37301"/>
          <a:stretch/>
        </p:blipFill>
        <p:spPr>
          <a:xfrm>
            <a:off x="1382485" y="502857"/>
            <a:ext cx="7707086" cy="4929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EE94A-1361-9EDB-4AD0-4C735D7E5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A000FA5E-1F21-FB86-0A72-A0917F76DB23}"/>
              </a:ext>
            </a:extLst>
          </p:cNvPr>
          <p:cNvSpPr/>
          <p:nvPr/>
        </p:nvSpPr>
        <p:spPr>
          <a:xfrm>
            <a:off x="11248261" y="0"/>
            <a:ext cx="944244" cy="1621790"/>
          </a:xfrm>
          <a:custGeom>
            <a:avLst/>
            <a:gdLst/>
            <a:ahLst/>
            <a:cxnLst/>
            <a:rect l="l" t="t" r="r" b="b"/>
            <a:pathLst>
              <a:path w="944245" h="1621790">
                <a:moveTo>
                  <a:pt x="943738" y="0"/>
                </a:moveTo>
                <a:lnTo>
                  <a:pt x="0" y="0"/>
                </a:lnTo>
                <a:lnTo>
                  <a:pt x="11637" y="3083"/>
                </a:lnTo>
                <a:lnTo>
                  <a:pt x="49408" y="14952"/>
                </a:lnTo>
                <a:lnTo>
                  <a:pt x="86708" y="28532"/>
                </a:lnTo>
                <a:lnTo>
                  <a:pt x="123517" y="43792"/>
                </a:lnTo>
                <a:lnTo>
                  <a:pt x="159812" y="60702"/>
                </a:lnTo>
                <a:lnTo>
                  <a:pt x="195571" y="79229"/>
                </a:lnTo>
                <a:lnTo>
                  <a:pt x="230774" y="99345"/>
                </a:lnTo>
                <a:lnTo>
                  <a:pt x="265397" y="121018"/>
                </a:lnTo>
                <a:lnTo>
                  <a:pt x="299420" y="144217"/>
                </a:lnTo>
                <a:lnTo>
                  <a:pt x="332821" y="168912"/>
                </a:lnTo>
                <a:lnTo>
                  <a:pt x="365577" y="195071"/>
                </a:lnTo>
                <a:lnTo>
                  <a:pt x="397668" y="222665"/>
                </a:lnTo>
                <a:lnTo>
                  <a:pt x="429072" y="251662"/>
                </a:lnTo>
                <a:lnTo>
                  <a:pt x="459766" y="282031"/>
                </a:lnTo>
                <a:lnTo>
                  <a:pt x="489729" y="313742"/>
                </a:lnTo>
                <a:lnTo>
                  <a:pt x="518939" y="346765"/>
                </a:lnTo>
                <a:lnTo>
                  <a:pt x="547376" y="381067"/>
                </a:lnTo>
                <a:lnTo>
                  <a:pt x="575016" y="416619"/>
                </a:lnTo>
                <a:lnTo>
                  <a:pt x="601838" y="453390"/>
                </a:lnTo>
                <a:lnTo>
                  <a:pt x="627821" y="491348"/>
                </a:lnTo>
                <a:lnTo>
                  <a:pt x="652942" y="530464"/>
                </a:lnTo>
                <a:lnTo>
                  <a:pt x="677180" y="570706"/>
                </a:lnTo>
                <a:lnTo>
                  <a:pt x="700514" y="612044"/>
                </a:lnTo>
                <a:lnTo>
                  <a:pt x="722921" y="654447"/>
                </a:lnTo>
                <a:lnTo>
                  <a:pt x="744380" y="697884"/>
                </a:lnTo>
                <a:lnTo>
                  <a:pt x="764869" y="742325"/>
                </a:lnTo>
                <a:lnTo>
                  <a:pt x="784367" y="787738"/>
                </a:lnTo>
                <a:lnTo>
                  <a:pt x="802851" y="834093"/>
                </a:lnTo>
                <a:lnTo>
                  <a:pt x="820300" y="881360"/>
                </a:lnTo>
                <a:lnTo>
                  <a:pt x="836692" y="929506"/>
                </a:lnTo>
                <a:lnTo>
                  <a:pt x="852006" y="978503"/>
                </a:lnTo>
                <a:lnTo>
                  <a:pt x="866220" y="1028318"/>
                </a:lnTo>
                <a:lnTo>
                  <a:pt x="879311" y="1078921"/>
                </a:lnTo>
                <a:lnTo>
                  <a:pt x="891259" y="1130282"/>
                </a:lnTo>
                <a:lnTo>
                  <a:pt x="902041" y="1182370"/>
                </a:lnTo>
                <a:lnTo>
                  <a:pt x="911636" y="1235153"/>
                </a:lnTo>
                <a:lnTo>
                  <a:pt x="920023" y="1288601"/>
                </a:lnTo>
                <a:lnTo>
                  <a:pt x="927179" y="1342684"/>
                </a:lnTo>
                <a:lnTo>
                  <a:pt x="933082" y="1397370"/>
                </a:lnTo>
                <a:lnTo>
                  <a:pt x="937711" y="1452629"/>
                </a:lnTo>
                <a:lnTo>
                  <a:pt x="941045" y="1508430"/>
                </a:lnTo>
                <a:lnTo>
                  <a:pt x="943061" y="1564743"/>
                </a:lnTo>
                <a:lnTo>
                  <a:pt x="943738" y="1621536"/>
                </a:lnTo>
                <a:lnTo>
                  <a:pt x="943738" y="0"/>
                </a:lnTo>
                <a:close/>
              </a:path>
            </a:pathLst>
          </a:custGeom>
          <a:solidFill>
            <a:srgbClr val="AC2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46A68-EF86-0A38-4667-81BCD505F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39" t="83492"/>
          <a:stretch/>
        </p:blipFill>
        <p:spPr>
          <a:xfrm>
            <a:off x="0" y="5464629"/>
            <a:ext cx="8427224" cy="139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11A181-0419-487C-7BDC-8CBD326D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31" y="739570"/>
            <a:ext cx="7973538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6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3499BBB5BC3644ADDD0AE7F4EC500F" ma:contentTypeVersion="15" ma:contentTypeDescription="Create a new document." ma:contentTypeScope="" ma:versionID="1378fd244ac6169de561ea1f592c6d8a">
  <xsd:schema xmlns:xsd="http://www.w3.org/2001/XMLSchema" xmlns:xs="http://www.w3.org/2001/XMLSchema" xmlns:p="http://schemas.microsoft.com/office/2006/metadata/properties" xmlns:ns2="a11d0db8-1db4-49fd-ac4a-d7cacd9fc483" xmlns:ns3="1e2d764a-87ea-4211-9f18-61cba15c4b76" targetNamespace="http://schemas.microsoft.com/office/2006/metadata/properties" ma:root="true" ma:fieldsID="f13717475a3a8c690ab906162b10d157" ns2:_="" ns3:_="">
    <xsd:import namespace="a11d0db8-1db4-49fd-ac4a-d7cacd9fc483"/>
    <xsd:import namespace="1e2d764a-87ea-4211-9f18-61cba15c4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1d0db8-1db4-49fd-ac4a-d7cacd9fc4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8112d49-58f6-4849-81b3-599be5b72b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d764a-87ea-4211-9f18-61cba15c4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190b048-4f25-4758-8bb8-3257a39138c3}" ma:internalName="TaxCatchAll" ma:showField="CatchAllData" ma:web="1e2d764a-87ea-4211-9f18-61cba15c4b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1d0db8-1db4-49fd-ac4a-d7cacd9fc483">
      <Terms xmlns="http://schemas.microsoft.com/office/infopath/2007/PartnerControls"/>
    </lcf76f155ced4ddcb4097134ff3c332f>
    <TaxCatchAll xmlns="1e2d764a-87ea-4211-9f18-61cba15c4b76" xsi:nil="true"/>
  </documentManagement>
</p:properties>
</file>

<file path=customXml/itemProps1.xml><?xml version="1.0" encoding="utf-8"?>
<ds:datastoreItem xmlns:ds="http://schemas.openxmlformats.org/officeDocument/2006/customXml" ds:itemID="{1E65A817-8A10-4313-889E-68AFD1804FBA}"/>
</file>

<file path=customXml/itemProps2.xml><?xml version="1.0" encoding="utf-8"?>
<ds:datastoreItem xmlns:ds="http://schemas.openxmlformats.org/officeDocument/2006/customXml" ds:itemID="{66EA0128-C6A7-4B42-93EE-F6DC1C556262}"/>
</file>

<file path=customXml/itemProps3.xml><?xml version="1.0" encoding="utf-8"?>
<ds:datastoreItem xmlns:ds="http://schemas.openxmlformats.org/officeDocument/2006/customXml" ds:itemID="{1ABE4A47-5231-4B43-855C-D8D783E348DA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Lynch</dc:creator>
  <cp:lastModifiedBy>Hannah Hynes</cp:lastModifiedBy>
  <cp:revision>5</cp:revision>
  <dcterms:created xsi:type="dcterms:W3CDTF">2024-04-24T05:50:53Z</dcterms:created>
  <dcterms:modified xsi:type="dcterms:W3CDTF">2025-01-21T12:27:06Z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0x010100EB3499BBB5BC3644ADDD0AE7F4EC500F</vt:lpwstr>
  </property>
</Properties>
</file>